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344" r:id="rId3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1F8DB-F214-442A-9377-7126CBECEC7F}" type="datetimeFigureOut">
              <a:rPr lang="es-ES" smtClean="0"/>
              <a:t>17/04/2023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0E0EA-2FB5-4FEE-BFE4-80F71EABC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79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62F9B-8D58-4DBD-BF91-CA61E7820A50}" type="datetimeFigureOut">
              <a:rPr lang="es-ES" smtClean="0"/>
              <a:t>17/04/2023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8ED57-39F7-4B06-88D6-A45231C5B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8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CanalBiblos: blog de la Biblioteca de la Universidad Autónoma de Madrid:  Nuevo logotipo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180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535636" cy="6853485"/>
          </a:xfrm>
          <a:prstGeom prst="rect">
            <a:avLst/>
          </a:prstGeom>
        </p:spPr>
      </p:pic>
      <p:sp>
        <p:nvSpPr>
          <p:cNvPr id="16" name="Título 6"/>
          <p:cNvSpPr>
            <a:spLocks noGrp="1"/>
          </p:cNvSpPr>
          <p:nvPr>
            <p:ph type="ctrTitle"/>
          </p:nvPr>
        </p:nvSpPr>
        <p:spPr>
          <a:xfrm>
            <a:off x="7682592" y="1322614"/>
            <a:ext cx="3880834" cy="2219590"/>
          </a:xfrm>
        </p:spPr>
        <p:txBody>
          <a:bodyPr anchor="b"/>
          <a:lstStyle>
            <a:lvl1pPr algn="ctr">
              <a:defRPr lang="es-ES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1"/>
          </p:nvPr>
        </p:nvSpPr>
        <p:spPr>
          <a:xfrm>
            <a:off x="6972299" y="5551942"/>
            <a:ext cx="4591127" cy="661079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+mj-lt"/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62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25467" y="334964"/>
            <a:ext cx="2768600" cy="582907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7551" y="334964"/>
            <a:ext cx="8104716" cy="5829072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90446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0251" y="1053193"/>
            <a:ext cx="10800000" cy="504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Clr>
                <a:srgbClr val="DF0000"/>
              </a:buClr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4157" y="274638"/>
            <a:ext cx="11175093" cy="427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3777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50" y="4406901"/>
            <a:ext cx="10469034" cy="1362075"/>
          </a:xfrm>
          <a:prstGeom prst="rect">
            <a:avLst/>
          </a:prstGeom>
        </p:spPr>
        <p:txBody>
          <a:bodyPr/>
          <a:lstStyle>
            <a:lvl1pPr algn="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7250" y="2906713"/>
            <a:ext cx="10469034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9867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contenido"/>
          <p:cNvSpPr>
            <a:spLocks noGrp="1"/>
          </p:cNvSpPr>
          <p:nvPr>
            <p:ph sz="half" idx="10"/>
          </p:nvPr>
        </p:nvSpPr>
        <p:spPr>
          <a:xfrm>
            <a:off x="604157" y="1110471"/>
            <a:ext cx="5400000" cy="504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>
          <a:xfrm>
            <a:off x="6379249" y="1115871"/>
            <a:ext cx="5400000" cy="504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04157" y="274638"/>
            <a:ext cx="11175093" cy="427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855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4157" y="1053193"/>
            <a:ext cx="5400000" cy="7200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4157" y="1773193"/>
            <a:ext cx="5400000" cy="432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2 Marcador de texto"/>
          <p:cNvSpPr>
            <a:spLocks noGrp="1"/>
          </p:cNvSpPr>
          <p:nvPr>
            <p:ph type="body" idx="10"/>
          </p:nvPr>
        </p:nvSpPr>
        <p:spPr>
          <a:xfrm>
            <a:off x="6379250" y="1053193"/>
            <a:ext cx="5400000" cy="7200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3 Marcador de contenido"/>
          <p:cNvSpPr>
            <a:spLocks noGrp="1"/>
          </p:cNvSpPr>
          <p:nvPr>
            <p:ph sz="half" idx="11"/>
          </p:nvPr>
        </p:nvSpPr>
        <p:spPr>
          <a:xfrm>
            <a:off x="6379250" y="1773193"/>
            <a:ext cx="5400000" cy="432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604157" y="274638"/>
            <a:ext cx="11175093" cy="427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9302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04157" y="274638"/>
            <a:ext cx="11175093" cy="427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3360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136" y="1086164"/>
            <a:ext cx="4011084" cy="7200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13690" y="1086164"/>
            <a:ext cx="6815667" cy="5040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1pPr>
            <a:lvl2pPr marL="361950" indent="-196850">
              <a:buSzPct val="90000"/>
              <a:buFont typeface="Courier New" panose="02070309020205020404" pitchFamily="49" charset="0"/>
              <a:buChar char="o"/>
              <a:defRPr sz="1800"/>
            </a:lvl2pPr>
            <a:lvl3pPr marL="558800" indent="-195263">
              <a:buFont typeface="Arial" panose="020B0604020202020204" pitchFamily="34" charset="0"/>
              <a:buChar char="•"/>
              <a:defRPr sz="1600"/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1136" y="1806164"/>
            <a:ext cx="4011084" cy="432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2012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816429"/>
            <a:ext cx="7315200" cy="3911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7975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4157" y="274638"/>
            <a:ext cx="11175093" cy="427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49059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301817" y="6483351"/>
            <a:ext cx="115146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r>
              <a:rPr lang="es-ES_tradnl" sz="900" b="1">
                <a:solidFill>
                  <a:srgbClr val="DF0000"/>
                </a:solidFill>
                <a:cs typeface="+mn-cs"/>
              </a:rPr>
              <a:t> </a:t>
            </a:r>
            <a:fld id="{881A2DD1-4E1C-4A76-85C3-8DDAE3519B53}" type="slidenum">
              <a:rPr lang="es-ES_tradnl" sz="900" b="1">
                <a:solidFill>
                  <a:srgbClr val="DF0000"/>
                </a:solidFill>
                <a:cs typeface="+mn-cs"/>
              </a:rPr>
              <a:pPr algn="r" eaLnBrk="0" hangingPunct="0">
                <a:defRPr/>
              </a:pPr>
              <a:t>‹Nº›</a:t>
            </a:fld>
            <a:endParaRPr lang="es-ES_tradnl" sz="900" b="1">
              <a:solidFill>
                <a:srgbClr val="DF0000"/>
              </a:solidFill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964" y="1122816"/>
            <a:ext cx="10767787" cy="45402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46800" tIns="43200" rIns="46800" bIns="4320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s-ES_tradnl" altLang="en-US" dirty="0" err="1"/>
              <a:t>Click</a:t>
            </a:r>
            <a:r>
              <a:rPr lang="es-ES_tradnl" altLang="en-US" dirty="0"/>
              <a:t> to </a:t>
            </a:r>
            <a:r>
              <a:rPr lang="es-ES_tradnl" altLang="en-US" dirty="0" err="1"/>
              <a:t>edit</a:t>
            </a:r>
            <a:r>
              <a:rPr lang="es-ES_tradnl" altLang="en-US" dirty="0"/>
              <a:t> Master </a:t>
            </a:r>
            <a:r>
              <a:rPr lang="es-ES_tradnl" altLang="en-US" dirty="0" err="1"/>
              <a:t>text</a:t>
            </a:r>
            <a:r>
              <a:rPr lang="es-ES_tradnl" altLang="en-US" dirty="0"/>
              <a:t> </a:t>
            </a:r>
            <a:r>
              <a:rPr lang="es-ES_tradnl" altLang="en-US" dirty="0" err="1"/>
              <a:t>styles</a:t>
            </a:r>
            <a:endParaRPr lang="es-ES_tradnl" altLang="en-US" dirty="0"/>
          </a:p>
          <a:p>
            <a:pPr lvl="2"/>
            <a:r>
              <a:rPr lang="es-ES_tradnl" altLang="en-US" dirty="0" err="1"/>
              <a:t>Second</a:t>
            </a:r>
            <a:r>
              <a:rPr lang="es-ES_tradnl" altLang="en-US" dirty="0"/>
              <a:t> </a:t>
            </a:r>
            <a:r>
              <a:rPr lang="es-ES_tradnl" altLang="en-US" dirty="0" err="1"/>
              <a:t>level</a:t>
            </a:r>
            <a:endParaRPr lang="es-ES_tradnl" altLang="en-US" dirty="0"/>
          </a:p>
          <a:p>
            <a:pPr lvl="3"/>
            <a:r>
              <a:rPr lang="es-ES_tradnl" altLang="en-US" dirty="0" err="1"/>
              <a:t>Third</a:t>
            </a:r>
            <a:r>
              <a:rPr lang="es-ES_tradnl" altLang="en-US" dirty="0"/>
              <a:t> </a:t>
            </a:r>
            <a:r>
              <a:rPr lang="es-ES_tradnl" altLang="en-US" dirty="0" err="1"/>
              <a:t>level</a:t>
            </a:r>
            <a:endParaRPr lang="es-ES_tradnl" altLang="en-US" dirty="0"/>
          </a:p>
          <a:p>
            <a:pPr lvl="4"/>
            <a:r>
              <a:rPr lang="es-ES_tradnl" altLang="en-US" dirty="0" err="1"/>
              <a:t>Fourth</a:t>
            </a:r>
            <a:r>
              <a:rPr lang="es-ES_tradnl" altLang="en-US" dirty="0"/>
              <a:t> </a:t>
            </a:r>
            <a:r>
              <a:rPr lang="es-ES_tradnl" altLang="en-US" dirty="0" err="1"/>
              <a:t>level</a:t>
            </a:r>
            <a:endParaRPr lang="es-ES_tradnl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"/>
            <a:ext cx="12192000" cy="182563"/>
          </a:xfrm>
          <a:prstGeom prst="rect">
            <a:avLst/>
          </a:prstGeom>
          <a:solidFill>
            <a:srgbClr val="D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81518" y="695325"/>
            <a:ext cx="117221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s-ES" sz="1800">
              <a:cs typeface="+mn-cs"/>
            </a:endParaRPr>
          </a:p>
        </p:txBody>
      </p:sp>
      <p:pic>
        <p:nvPicPr>
          <p:cNvPr id="1031" name="Picture 9" descr="LOGO IDIPAZ_PRESENTACIÓ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51713" y="6278950"/>
            <a:ext cx="1052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1784" y="282576"/>
            <a:ext cx="11057467" cy="4127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45720" tIns="44450" rIns="4572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err="1"/>
              <a:t>Click</a:t>
            </a:r>
            <a:r>
              <a:rPr lang="es-ES_tradnl" altLang="en-US" dirty="0"/>
              <a:t> to </a:t>
            </a:r>
            <a:r>
              <a:rPr lang="es-ES_tradnl" altLang="en-US" dirty="0" err="1"/>
              <a:t>Edit</a:t>
            </a:r>
            <a:r>
              <a:rPr lang="es-ES_tradnl" altLang="en-US" dirty="0"/>
              <a:t> Master </a:t>
            </a:r>
            <a:r>
              <a:rPr lang="es-ES_tradnl" altLang="en-US" dirty="0" err="1"/>
              <a:t>Title</a:t>
            </a:r>
            <a:r>
              <a:rPr lang="es-ES_tradnl" altLang="en-US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84007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2400" b="1">
          <a:solidFill>
            <a:srgbClr val="01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rgbClr val="010000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rgbClr val="010000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rgbClr val="010000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rgbClr val="010000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b="1">
          <a:solidFill>
            <a:srgbClr val="01000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b="1">
          <a:solidFill>
            <a:srgbClr val="01000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b="1">
          <a:solidFill>
            <a:srgbClr val="01000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b="1">
          <a:solidFill>
            <a:srgbClr val="01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rgbClr val="00659C"/>
        </a:buClr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96850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§"/>
        <a:defRPr sz="1800">
          <a:solidFill>
            <a:srgbClr val="4D4D4D"/>
          </a:solidFill>
          <a:latin typeface="+mj-lt"/>
        </a:defRPr>
      </a:lvl2pPr>
      <a:lvl3pPr marL="558800" indent="-195263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Font typeface="Wingdings" pitchFamily="2" charset="2"/>
        <a:buChar char="§"/>
        <a:defRPr sz="1600">
          <a:solidFill>
            <a:srgbClr val="4D4D4D"/>
          </a:solidFill>
          <a:latin typeface="+mj-lt"/>
        </a:defRPr>
      </a:lvl3pPr>
      <a:lvl4pPr marL="728663" indent="-168275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4pPr>
      <a:lvl5pPr marL="900113" indent="-169863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5pPr>
      <a:lvl6pPr marL="1357313" indent="-169863" algn="l" rtl="0" fontAlgn="base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6pPr>
      <a:lvl7pPr marL="1814513" indent="-169863" algn="l" rtl="0" fontAlgn="base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7pPr>
      <a:lvl8pPr marL="2271713" indent="-169863" algn="l" rtl="0" fontAlgn="base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8pPr>
      <a:lvl9pPr marL="2728913" indent="-169863" algn="l" rtl="0" fontAlgn="base">
        <a:lnSpc>
          <a:spcPct val="110000"/>
        </a:lnSpc>
        <a:spcBef>
          <a:spcPct val="60000"/>
        </a:spcBef>
        <a:spcAft>
          <a:spcPct val="0"/>
        </a:spcAft>
        <a:buClr>
          <a:srgbClr val="DF0000"/>
        </a:buClr>
        <a:buChar char="-"/>
        <a:defRPr sz="1400">
          <a:solidFill>
            <a:srgbClr val="4D4D4D"/>
          </a:solidFill>
          <a:latin typeface="+mj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5728997" y="5551942"/>
            <a:ext cx="5834430" cy="661079"/>
          </a:xfrm>
        </p:spPr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Subtítulo</a:t>
            </a:r>
            <a:endParaRPr lang="es-ES" b="1" dirty="0">
              <a:solidFill>
                <a:schemeClr val="accent1"/>
              </a:solidFill>
            </a:endParaRPr>
          </a:p>
          <a:p>
            <a:pPr algn="r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PONENTE</a:t>
            </a:r>
            <a:endParaRPr lang="es-E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956" y="508947"/>
            <a:ext cx="1926470" cy="95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XXX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UCES">
  <a:themeElements>
    <a:clrScheme name="Personalizado 1">
      <a:dk1>
        <a:srgbClr val="4D4D4D"/>
      </a:dk1>
      <a:lt1>
        <a:srgbClr val="FFFFFF"/>
      </a:lt1>
      <a:dk2>
        <a:srgbClr val="000000"/>
      </a:dk2>
      <a:lt2>
        <a:srgbClr val="4D4D4D"/>
      </a:lt2>
      <a:accent1>
        <a:srgbClr val="CC0000"/>
      </a:accent1>
      <a:accent2>
        <a:srgbClr val="FF7C80"/>
      </a:accent2>
      <a:accent3>
        <a:srgbClr val="404040"/>
      </a:accent3>
      <a:accent4>
        <a:srgbClr val="FFFFFF"/>
      </a:accent4>
      <a:accent5>
        <a:srgbClr val="E2AAAA"/>
      </a:accent5>
      <a:accent6>
        <a:srgbClr val="E77073"/>
      </a:accent6>
      <a:hlink>
        <a:srgbClr val="CC0000"/>
      </a:hlink>
      <a:folHlink>
        <a:srgbClr val="5F5F5F"/>
      </a:folHlink>
    </a:clrScheme>
    <a:fontScheme name="Presentación UCES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12700">
          <a:noFill/>
          <a:miter lim="800000"/>
          <a:headEnd/>
          <a:tailEnd/>
        </a:ln>
      </a:spPr>
      <a:bodyPr vert="horz" wrap="square" lIns="45720" tIns="44450" rIns="45720" bIns="44450" numCol="1" anchor="b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Presentación 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UC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UCES 8">
        <a:dk1>
          <a:srgbClr val="4D4D4D"/>
        </a:dk1>
        <a:lt1>
          <a:srgbClr val="FFFFFF"/>
        </a:lt1>
        <a:dk2>
          <a:srgbClr val="000000"/>
        </a:dk2>
        <a:lt2>
          <a:srgbClr val="4D4D4D"/>
        </a:lt2>
        <a:accent1>
          <a:srgbClr val="CC0000"/>
        </a:accent1>
        <a:accent2>
          <a:srgbClr val="FF7C8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E77073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Gill Sans MT</vt:lpstr>
      <vt:lpstr>Wingdings</vt:lpstr>
      <vt:lpstr>Presentación UCES</vt:lpstr>
      <vt:lpstr>Título</vt:lpstr>
      <vt:lpstr>XXX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PPT IDIPAZ</dc:title>
  <dc:creator>Quijada Alcon.Daniel</dc:creator>
  <cp:lastModifiedBy>Medina Royo.Lucia</cp:lastModifiedBy>
  <cp:revision>78</cp:revision>
  <cp:lastPrinted>2021-09-14T15:19:29Z</cp:lastPrinted>
  <dcterms:created xsi:type="dcterms:W3CDTF">2021-07-15T10:05:25Z</dcterms:created>
  <dcterms:modified xsi:type="dcterms:W3CDTF">2023-04-17T12:13:09Z</dcterms:modified>
</cp:coreProperties>
</file>